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316" r:id="rId2"/>
    <p:sldId id="257" r:id="rId3"/>
    <p:sldId id="258" r:id="rId4"/>
    <p:sldId id="31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22" r:id="rId65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23"/>
  </p:normalViewPr>
  <p:slideViewPr>
    <p:cSldViewPr snapToGrid="0" snapToObjects="1">
      <p:cViewPr varScale="1">
        <p:scale>
          <a:sx n="94" d="100"/>
          <a:sy n="94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4320</Words>
  <Application>Microsoft Macintosh PowerPoint</Application>
  <PresentationFormat>On-screen Show (16:10)</PresentationFormat>
  <Paragraphs>683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Lucida Console</vt:lpstr>
      <vt:lpstr>Office Theme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  <vt:lpstr>Unit 3: Hashing  Hashing Types. Hashing Methods. Salting. Collisions. LM and NTLM Hashes (Windows). Hash Benchmarks. Message Authentication Codes (MACs).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OTP/HOTP. Hashcat. 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14</cp:revision>
  <dcterms:modified xsi:type="dcterms:W3CDTF">2023-02-09T12:20:36Z</dcterms:modified>
</cp:coreProperties>
</file>